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5" r:id="rId3"/>
    <p:sldId id="257" r:id="rId4"/>
    <p:sldId id="268" r:id="rId5"/>
    <p:sldId id="269" r:id="rId6"/>
    <p:sldId id="270" r:id="rId7"/>
    <p:sldId id="264" r:id="rId8"/>
    <p:sldId id="267" r:id="rId9"/>
    <p:sldId id="266" r:id="rId10"/>
    <p:sldId id="261" r:id="rId11"/>
    <p:sldId id="262" r:id="rId12"/>
    <p:sldId id="263" r:id="rId13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  <p15:guide id="3" pos="32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7"/>
    <p:restoredTop sz="94663"/>
  </p:normalViewPr>
  <p:slideViewPr>
    <p:cSldViewPr snapToGrid="0" snapToObjects="1">
      <p:cViewPr varScale="1">
        <p:scale>
          <a:sx n="81" d="100"/>
          <a:sy n="81" d="100"/>
        </p:scale>
        <p:origin x="1818" y="90"/>
      </p:cViewPr>
      <p:guideLst>
        <p:guide orient="horz" pos="2448"/>
        <p:guide pos="3168"/>
        <p:guide pos="32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10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0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8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4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7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7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16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62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4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364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12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E3C43-EE61-8043-8B30-384D89B68497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8A259-4EBA-4F48-9F78-329BBF82A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75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79A0EA6-F189-8747-9D2C-97242981B39B}"/>
              </a:ext>
            </a:extLst>
          </p:cNvPr>
          <p:cNvCxnSpPr>
            <a:cxnSpLocks/>
          </p:cNvCxnSpPr>
          <p:nvPr/>
        </p:nvCxnSpPr>
        <p:spPr>
          <a:xfrm>
            <a:off x="7272212" y="4640356"/>
            <a:ext cx="597431" cy="276871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6F41565-54B1-6E42-93F1-1D55405F8ED6}"/>
              </a:ext>
            </a:extLst>
          </p:cNvPr>
          <p:cNvCxnSpPr>
            <a:cxnSpLocks/>
          </p:cNvCxnSpPr>
          <p:nvPr/>
        </p:nvCxnSpPr>
        <p:spPr>
          <a:xfrm flipV="1">
            <a:off x="7272212" y="4640356"/>
            <a:ext cx="515416" cy="382079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803D976-A596-8949-AD44-1BB2ADBA7044}"/>
              </a:ext>
            </a:extLst>
          </p:cNvPr>
          <p:cNvCxnSpPr>
            <a:cxnSpLocks/>
          </p:cNvCxnSpPr>
          <p:nvPr/>
        </p:nvCxnSpPr>
        <p:spPr>
          <a:xfrm>
            <a:off x="7157232" y="4734511"/>
            <a:ext cx="630396" cy="27804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F799443-2445-D744-B9B1-DE410D52E988}"/>
              </a:ext>
            </a:extLst>
          </p:cNvPr>
          <p:cNvCxnSpPr>
            <a:cxnSpLocks/>
          </p:cNvCxnSpPr>
          <p:nvPr/>
        </p:nvCxnSpPr>
        <p:spPr>
          <a:xfrm flipV="1">
            <a:off x="7115383" y="5207910"/>
            <a:ext cx="901082" cy="1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510618" y="3883843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964677" y="3497344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1417163" y="3139126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B633276B-D3E4-5840-A1F5-2A5B2C70E949}"/>
              </a:ext>
            </a:extLst>
          </p:cNvPr>
          <p:cNvCxnSpPr>
            <a:cxnSpLocks/>
          </p:cNvCxnSpPr>
          <p:nvPr/>
        </p:nvCxnSpPr>
        <p:spPr>
          <a:xfrm>
            <a:off x="509047" y="5118756"/>
            <a:ext cx="0" cy="7541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2CED5EF-FE94-514F-9D0F-7AAD16F62C90}"/>
              </a:ext>
            </a:extLst>
          </p:cNvPr>
          <p:cNvCxnSpPr>
            <a:cxnSpLocks/>
          </p:cNvCxnSpPr>
          <p:nvPr/>
        </p:nvCxnSpPr>
        <p:spPr>
          <a:xfrm>
            <a:off x="963106" y="5288439"/>
            <a:ext cx="0" cy="9049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BC3017B-DF9D-A941-B7BF-C37285F36976}"/>
              </a:ext>
            </a:extLst>
          </p:cNvPr>
          <p:cNvCxnSpPr>
            <a:cxnSpLocks/>
          </p:cNvCxnSpPr>
          <p:nvPr/>
        </p:nvCxnSpPr>
        <p:spPr>
          <a:xfrm>
            <a:off x="1415592" y="5175317"/>
            <a:ext cx="0" cy="138574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6F4E3FC-D4D5-F34C-8791-E26325A9E2C7}"/>
              </a:ext>
            </a:extLst>
          </p:cNvPr>
          <p:cNvCxnSpPr>
            <a:cxnSpLocks/>
          </p:cNvCxnSpPr>
          <p:nvPr/>
        </p:nvCxnSpPr>
        <p:spPr>
          <a:xfrm>
            <a:off x="1868078" y="5128183"/>
            <a:ext cx="0" cy="18193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2102576" y="1905000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1869409" y="1639330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466483-C27F-7B43-89A1-BD4945DA0B62}"/>
              </a:ext>
            </a:extLst>
          </p:cNvPr>
          <p:cNvCxnSpPr/>
          <p:nvPr/>
        </p:nvCxnSpPr>
        <p:spPr>
          <a:xfrm>
            <a:off x="7200204" y="5430014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58BFF40-6208-2542-8EE8-31EA4CBA05A8}"/>
              </a:ext>
            </a:extLst>
          </p:cNvPr>
          <p:cNvCxnSpPr/>
          <p:nvPr/>
        </p:nvCxnSpPr>
        <p:spPr>
          <a:xfrm>
            <a:off x="7272212" y="5574030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2062445" y="645840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2065512" y="987537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408" y="2040804"/>
            <a:ext cx="2717800" cy="490220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7C8C1EB2-1CFF-124D-8608-ED597896AA0F}"/>
              </a:ext>
            </a:extLst>
          </p:cNvPr>
          <p:cNvGrpSpPr/>
          <p:nvPr/>
        </p:nvGrpSpPr>
        <p:grpSpPr>
          <a:xfrm>
            <a:off x="5325957" y="4493910"/>
            <a:ext cx="4389655" cy="1226282"/>
            <a:chOff x="5339749" y="1534094"/>
            <a:chExt cx="4389655" cy="122628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FD89F79-0476-6C4A-AD4D-9ACD0A2C51AD}"/>
                </a:ext>
              </a:extLst>
            </p:cNvPr>
            <p:cNvGrpSpPr/>
            <p:nvPr/>
          </p:nvGrpSpPr>
          <p:grpSpPr>
            <a:xfrm>
              <a:off x="7738044" y="1534094"/>
              <a:ext cx="1991360" cy="1226282"/>
              <a:chOff x="7754219" y="1002096"/>
              <a:chExt cx="1991360" cy="1226282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2924C1A-693A-8F4A-8648-50FA3BF32BF9}"/>
                  </a:ext>
                </a:extLst>
              </p:cNvPr>
              <p:cNvSpPr/>
              <p:nvPr/>
            </p:nvSpPr>
            <p:spPr>
              <a:xfrm>
                <a:off x="7756358" y="100209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Receiver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7BB1DE-F2F4-E74D-9CE1-FCEF7E903963}"/>
                  </a:ext>
                </a:extLst>
              </p:cNvPr>
              <p:cNvSpPr txBox="1"/>
              <p:nvPr/>
            </p:nvSpPr>
            <p:spPr>
              <a:xfrm>
                <a:off x="7754219" y="1028049"/>
                <a:ext cx="7315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Ch1</a:t>
                </a:r>
              </a:p>
              <a:p>
                <a:r>
                  <a:rPr lang="en-US" sz="1200" dirty="0"/>
                  <a:t>Ch2</a:t>
                </a:r>
              </a:p>
              <a:p>
                <a:r>
                  <a:rPr lang="en-US" sz="1200" dirty="0"/>
                  <a:t>Ch3</a:t>
                </a:r>
              </a:p>
              <a:p>
                <a:r>
                  <a:rPr lang="en-US" sz="1200" dirty="0"/>
                  <a:t>Ch4</a:t>
                </a:r>
              </a:p>
              <a:p>
                <a:r>
                  <a:rPr lang="en-US" sz="1200" dirty="0"/>
                  <a:t>+</a:t>
                </a:r>
              </a:p>
              <a:p>
                <a:r>
                  <a:rPr lang="en-US" sz="1200" dirty="0"/>
                  <a:t>-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54D9CBA-3531-A84D-A2EF-6A73656AC5F0}"/>
                </a:ext>
              </a:extLst>
            </p:cNvPr>
            <p:cNvGrpSpPr/>
            <p:nvPr/>
          </p:nvGrpSpPr>
          <p:grpSpPr>
            <a:xfrm>
              <a:off x="5339749" y="1534094"/>
              <a:ext cx="1989221" cy="1224393"/>
              <a:chOff x="5114758" y="981776"/>
              <a:chExt cx="1989221" cy="1224393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BC9103B-E898-C14F-9CFC-A7866FC9D5A6}"/>
                  </a:ext>
                </a:extLst>
              </p:cNvPr>
              <p:cNvSpPr/>
              <p:nvPr/>
            </p:nvSpPr>
            <p:spPr>
              <a:xfrm>
                <a:off x="5114758" y="98177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PPM</a:t>
                </a:r>
              </a:p>
              <a:p>
                <a:pPr algn="ctr"/>
                <a:r>
                  <a:rPr lang="en-US" sz="1600" b="1" dirty="0"/>
                  <a:t>Encoder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2EA8E6B-8FA9-6848-A981-3772583CB92E}"/>
                  </a:ext>
                </a:extLst>
              </p:cNvPr>
              <p:cNvSpPr txBox="1"/>
              <p:nvPr/>
            </p:nvSpPr>
            <p:spPr>
              <a:xfrm>
                <a:off x="6441440" y="1005840"/>
                <a:ext cx="6604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Ch1</a:t>
                </a:r>
              </a:p>
              <a:p>
                <a:pPr algn="r"/>
                <a:r>
                  <a:rPr lang="en-US" sz="1200" dirty="0"/>
                  <a:t>Ch2</a:t>
                </a:r>
              </a:p>
              <a:p>
                <a:pPr algn="r"/>
                <a:r>
                  <a:rPr lang="en-US" sz="1200" dirty="0"/>
                  <a:t>Ch3</a:t>
                </a:r>
              </a:p>
              <a:p>
                <a:pPr algn="r"/>
                <a:r>
                  <a:rPr lang="en-US" sz="1200" dirty="0"/>
                  <a:t>Ch4</a:t>
                </a:r>
              </a:p>
              <a:p>
                <a:pPr algn="r"/>
                <a:r>
                  <a:rPr lang="en-US" sz="1200" dirty="0"/>
                  <a:t>+</a:t>
                </a:r>
              </a:p>
              <a:p>
                <a:pPr algn="r"/>
                <a:r>
                  <a:rPr lang="en-US" sz="1200" dirty="0"/>
                  <a:t>-</a:t>
                </a: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5313054" y="2724217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5295906" y="623608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174324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170986" y="431193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2862902" y="1208322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3084495" y="1208322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2508920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 1 &amp;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2392883" y="1613055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3981692" y="3305209"/>
            <a:ext cx="1331363" cy="1048580"/>
          </a:xfrm>
          <a:prstGeom prst="bentConnector3">
            <a:avLst>
              <a:gd name="adj1" fmla="val 89992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B8E8AF62-A93D-854F-A060-6B4E336B8B96}"/>
              </a:ext>
            </a:extLst>
          </p:cNvPr>
          <p:cNvCxnSpPr>
            <a:cxnSpLocks/>
            <a:stCxn id="22" idx="1"/>
            <a:endCxn id="57" idx="3"/>
          </p:cNvCxnSpPr>
          <p:nvPr/>
        </p:nvCxnSpPr>
        <p:spPr>
          <a:xfrm rot="10800000" flipV="1">
            <a:off x="3680751" y="5074901"/>
            <a:ext cx="1645207" cy="614055"/>
          </a:xfrm>
          <a:prstGeom prst="bentConnector3">
            <a:avLst>
              <a:gd name="adj1" fmla="val 90805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3373016" y="4216600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E92203-BB46-2547-AA46-83A65D63D999}"/>
              </a:ext>
            </a:extLst>
          </p:cNvPr>
          <p:cNvSpPr/>
          <p:nvPr/>
        </p:nvSpPr>
        <p:spPr>
          <a:xfrm>
            <a:off x="3282348" y="5578997"/>
            <a:ext cx="398402" cy="21992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3932458" y="5566637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4815068" y="5681421"/>
            <a:ext cx="480839" cy="1135655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2670819" y="6414302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2160207" y="4892925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1853414" y="1665496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2074072" y="1931224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179110" y="4308050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171255" y="5205168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AE4747A-5517-D04A-BC26-5158D21A74DA}"/>
              </a:ext>
            </a:extLst>
          </p:cNvPr>
          <p:cNvSpPr txBox="1"/>
          <p:nvPr/>
        </p:nvSpPr>
        <p:spPr>
          <a:xfrm>
            <a:off x="188537" y="5891753"/>
            <a:ext cx="659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Aileron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C459777-1A74-7C45-AAF0-5B9F605C30A8}"/>
              </a:ext>
            </a:extLst>
          </p:cNvPr>
          <p:cNvSpPr/>
          <p:nvPr/>
        </p:nvSpPr>
        <p:spPr>
          <a:xfrm>
            <a:off x="619810" y="6205443"/>
            <a:ext cx="6999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Elevator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20F8CCA-166E-934D-9BBA-40C40854D786}"/>
              </a:ext>
            </a:extLst>
          </p:cNvPr>
          <p:cNvSpPr/>
          <p:nvPr/>
        </p:nvSpPr>
        <p:spPr>
          <a:xfrm>
            <a:off x="1073869" y="6574662"/>
            <a:ext cx="6983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Throttle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845C3A2-5640-7240-AC73-5CBBC64D9209}"/>
              </a:ext>
            </a:extLst>
          </p:cNvPr>
          <p:cNvSpPr/>
          <p:nvPr/>
        </p:nvSpPr>
        <p:spPr>
          <a:xfrm>
            <a:off x="1564062" y="6962192"/>
            <a:ext cx="6418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Rudder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235671" y="3442352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641024" y="3038572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1113935" y="2672501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</p:spTree>
    <p:extLst>
      <p:ext uri="{BB962C8B-B14F-4D97-AF65-F5344CB8AC3E}">
        <p14:creationId xmlns:p14="http://schemas.microsoft.com/office/powerpoint/2010/main" val="2386367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22CFF46-67B3-49F8-9C5A-246D680259F4}"/>
              </a:ext>
            </a:extLst>
          </p:cNvPr>
          <p:cNvCxnSpPr>
            <a:cxnSpLocks/>
          </p:cNvCxnSpPr>
          <p:nvPr/>
        </p:nvCxnSpPr>
        <p:spPr>
          <a:xfrm flipV="1">
            <a:off x="8684684" y="2420232"/>
            <a:ext cx="0" cy="110288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C6B5A47-85C4-4D47-8238-39DACAB7862C}"/>
              </a:ext>
            </a:extLst>
          </p:cNvPr>
          <p:cNvCxnSpPr>
            <a:cxnSpLocks/>
          </p:cNvCxnSpPr>
          <p:nvPr/>
        </p:nvCxnSpPr>
        <p:spPr>
          <a:xfrm>
            <a:off x="4323169" y="1344478"/>
            <a:ext cx="4215190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3DF0A77-5463-E445-9BB8-55A6CE7E59B8}"/>
              </a:ext>
            </a:extLst>
          </p:cNvPr>
          <p:cNvCxnSpPr/>
          <p:nvPr/>
        </p:nvCxnSpPr>
        <p:spPr>
          <a:xfrm>
            <a:off x="2058925" y="1196502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C8B0256-C83E-6043-87F5-32636A92CC4A}"/>
              </a:ext>
            </a:extLst>
          </p:cNvPr>
          <p:cNvCxnSpPr/>
          <p:nvPr/>
        </p:nvCxnSpPr>
        <p:spPr>
          <a:xfrm>
            <a:off x="2061992" y="1538199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D78CFA0-15C7-2F4E-99CA-5F060C1CDC17}"/>
              </a:ext>
            </a:extLst>
          </p:cNvPr>
          <p:cNvSpPr/>
          <p:nvPr/>
        </p:nvSpPr>
        <p:spPr>
          <a:xfrm>
            <a:off x="170804" y="763486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B76FF1-2B3D-B448-B8FF-F1501C39DAC4}"/>
              </a:ext>
            </a:extLst>
          </p:cNvPr>
          <p:cNvSpPr/>
          <p:nvPr/>
        </p:nvSpPr>
        <p:spPr>
          <a:xfrm>
            <a:off x="2505400" y="763486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Receiver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1DC3BEA-8494-5146-B26F-9B6CBE34B20C}"/>
              </a:ext>
            </a:extLst>
          </p:cNvPr>
          <p:cNvSpPr/>
          <p:nvPr/>
        </p:nvSpPr>
        <p:spPr>
          <a:xfrm>
            <a:off x="4839996" y="763486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VC 500 USB Image Capture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7C865B-0E18-E943-9706-EB78DD2879B8}"/>
              </a:ext>
            </a:extLst>
          </p:cNvPr>
          <p:cNvSpPr/>
          <p:nvPr/>
        </p:nvSpPr>
        <p:spPr>
          <a:xfrm>
            <a:off x="7440630" y="132870"/>
            <a:ext cx="2423216" cy="2423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Laptop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4ED23-C8AF-41FD-ACBC-4FEBB3324D5B}"/>
              </a:ext>
            </a:extLst>
          </p:cNvPr>
          <p:cNvSpPr txBox="1"/>
          <p:nvPr/>
        </p:nvSpPr>
        <p:spPr>
          <a:xfrm>
            <a:off x="1939799" y="361464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1FBAE8-354F-43D7-9F21-628024C50929}"/>
              </a:ext>
            </a:extLst>
          </p:cNvPr>
          <p:cNvSpPr/>
          <p:nvPr/>
        </p:nvSpPr>
        <p:spPr>
          <a:xfrm>
            <a:off x="7657627" y="3137078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7C539B-72C0-7340-8702-32513FBEA5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25"/>
          <a:stretch/>
        </p:blipFill>
        <p:spPr>
          <a:xfrm>
            <a:off x="527061" y="2267165"/>
            <a:ext cx="5951405" cy="516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51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C6B5A47-85C4-4D47-8238-39DACAB7862C}"/>
              </a:ext>
            </a:extLst>
          </p:cNvPr>
          <p:cNvCxnSpPr>
            <a:cxnSpLocks/>
          </p:cNvCxnSpPr>
          <p:nvPr/>
        </p:nvCxnSpPr>
        <p:spPr>
          <a:xfrm>
            <a:off x="4323169" y="1333005"/>
            <a:ext cx="4215190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3DF0A77-5463-E445-9BB8-55A6CE7E59B8}"/>
              </a:ext>
            </a:extLst>
          </p:cNvPr>
          <p:cNvCxnSpPr/>
          <p:nvPr/>
        </p:nvCxnSpPr>
        <p:spPr>
          <a:xfrm>
            <a:off x="2058925" y="1185029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C8B0256-C83E-6043-87F5-32636A92CC4A}"/>
              </a:ext>
            </a:extLst>
          </p:cNvPr>
          <p:cNvCxnSpPr/>
          <p:nvPr/>
        </p:nvCxnSpPr>
        <p:spPr>
          <a:xfrm>
            <a:off x="2061992" y="1526726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D78CFA0-15C7-2F4E-99CA-5F060C1CDC17}"/>
              </a:ext>
            </a:extLst>
          </p:cNvPr>
          <p:cNvSpPr/>
          <p:nvPr/>
        </p:nvSpPr>
        <p:spPr>
          <a:xfrm>
            <a:off x="170804" y="7520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B76FF1-2B3D-B448-B8FF-F1501C39DAC4}"/>
              </a:ext>
            </a:extLst>
          </p:cNvPr>
          <p:cNvSpPr/>
          <p:nvPr/>
        </p:nvSpPr>
        <p:spPr>
          <a:xfrm>
            <a:off x="2505400" y="7520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Receiver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1DC3BEA-8494-5146-B26F-9B6CBE34B20C}"/>
              </a:ext>
            </a:extLst>
          </p:cNvPr>
          <p:cNvSpPr/>
          <p:nvPr/>
        </p:nvSpPr>
        <p:spPr>
          <a:xfrm>
            <a:off x="4839996" y="7520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VC 500 USB Image Capture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7C865B-0E18-E943-9706-EB78DD2879B8}"/>
              </a:ext>
            </a:extLst>
          </p:cNvPr>
          <p:cNvSpPr/>
          <p:nvPr/>
        </p:nvSpPr>
        <p:spPr>
          <a:xfrm>
            <a:off x="7440630" y="121397"/>
            <a:ext cx="2423216" cy="2423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Laptop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4ED23-C8AF-41FD-ACBC-4FEBB3324D5B}"/>
              </a:ext>
            </a:extLst>
          </p:cNvPr>
          <p:cNvSpPr txBox="1"/>
          <p:nvPr/>
        </p:nvSpPr>
        <p:spPr>
          <a:xfrm>
            <a:off x="1939799" y="349991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D757B0-CEB6-6645-A8F5-37C7FC1EA7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07"/>
          <a:stretch/>
        </p:blipFill>
        <p:spPr>
          <a:xfrm>
            <a:off x="699780" y="2347012"/>
            <a:ext cx="5600460" cy="520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25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3DF0A77-5463-E445-9BB8-55A6CE7E59B8}"/>
              </a:ext>
            </a:extLst>
          </p:cNvPr>
          <p:cNvCxnSpPr/>
          <p:nvPr/>
        </p:nvCxnSpPr>
        <p:spPr>
          <a:xfrm>
            <a:off x="3398910" y="1125311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C8B0256-C83E-6043-87F5-32636A92CC4A}"/>
              </a:ext>
            </a:extLst>
          </p:cNvPr>
          <p:cNvCxnSpPr/>
          <p:nvPr/>
        </p:nvCxnSpPr>
        <p:spPr>
          <a:xfrm>
            <a:off x="3401977" y="1467008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D78CFA0-15C7-2F4E-99CA-5F060C1CDC17}"/>
              </a:ext>
            </a:extLst>
          </p:cNvPr>
          <p:cNvSpPr/>
          <p:nvPr/>
        </p:nvSpPr>
        <p:spPr>
          <a:xfrm>
            <a:off x="1510789" y="692295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4ED23-C8AF-41FD-ACBC-4FEBB3324D5B}"/>
              </a:ext>
            </a:extLst>
          </p:cNvPr>
          <p:cNvSpPr txBox="1"/>
          <p:nvPr/>
        </p:nvSpPr>
        <p:spPr>
          <a:xfrm>
            <a:off x="3279784" y="290273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64A7BD6-2B60-40F1-952A-D4A47EF4AD10}"/>
              </a:ext>
            </a:extLst>
          </p:cNvPr>
          <p:cNvCxnSpPr>
            <a:cxnSpLocks/>
          </p:cNvCxnSpPr>
          <p:nvPr/>
        </p:nvCxnSpPr>
        <p:spPr>
          <a:xfrm>
            <a:off x="5514621" y="942189"/>
            <a:ext cx="111299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8B47ED-74DB-43A6-82EA-9F9C3BCB83E3}"/>
              </a:ext>
            </a:extLst>
          </p:cNvPr>
          <p:cNvCxnSpPr>
            <a:cxnSpLocks/>
          </p:cNvCxnSpPr>
          <p:nvPr/>
        </p:nvCxnSpPr>
        <p:spPr>
          <a:xfrm>
            <a:off x="5511554" y="1237885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437B3F2-52D6-47BD-9265-CCDD76A6EE1B}"/>
              </a:ext>
            </a:extLst>
          </p:cNvPr>
          <p:cNvCxnSpPr>
            <a:cxnSpLocks/>
          </p:cNvCxnSpPr>
          <p:nvPr/>
        </p:nvCxnSpPr>
        <p:spPr>
          <a:xfrm>
            <a:off x="5514621" y="1536718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5F71841B-0BC6-465D-B0BC-78D33F431858}"/>
              </a:ext>
            </a:extLst>
          </p:cNvPr>
          <p:cNvSpPr/>
          <p:nvPr/>
        </p:nvSpPr>
        <p:spPr>
          <a:xfrm>
            <a:off x="6179981" y="67553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Camera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B76FF1-2B3D-B448-B8FF-F1501C39DAC4}"/>
              </a:ext>
            </a:extLst>
          </p:cNvPr>
          <p:cNvSpPr/>
          <p:nvPr/>
        </p:nvSpPr>
        <p:spPr>
          <a:xfrm>
            <a:off x="3845385" y="692295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Transmitter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BDB7D5-2003-4E94-BD60-2AE79A28568E}"/>
              </a:ext>
            </a:extLst>
          </p:cNvPr>
          <p:cNvSpPr txBox="1"/>
          <p:nvPr/>
        </p:nvSpPr>
        <p:spPr>
          <a:xfrm>
            <a:off x="5561322" y="263244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 V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C7DFCD-A5F3-974F-A41F-EEFF75CCB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525" y="2612229"/>
            <a:ext cx="5952940" cy="446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568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2D7C4A-5E4C-A54B-9F62-A4037F71D7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09" b="2339"/>
          <a:stretch/>
        </p:blipFill>
        <p:spPr>
          <a:xfrm>
            <a:off x="1355482" y="492570"/>
            <a:ext cx="7347435" cy="678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36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3F426453-4AE1-4E10-8D53-DD018F836328}"/>
              </a:ext>
            </a:extLst>
          </p:cNvPr>
          <p:cNvCxnSpPr>
            <a:cxnSpLocks/>
          </p:cNvCxnSpPr>
          <p:nvPr/>
        </p:nvCxnSpPr>
        <p:spPr>
          <a:xfrm>
            <a:off x="7272212" y="4640356"/>
            <a:ext cx="597431" cy="276871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8F98A83E-9598-412B-8001-239469D2A5F8}"/>
              </a:ext>
            </a:extLst>
          </p:cNvPr>
          <p:cNvCxnSpPr>
            <a:cxnSpLocks/>
          </p:cNvCxnSpPr>
          <p:nvPr/>
        </p:nvCxnSpPr>
        <p:spPr>
          <a:xfrm flipV="1">
            <a:off x="7272212" y="4640356"/>
            <a:ext cx="515416" cy="382079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5F0F852-1178-4F21-A344-28A1B844317B}"/>
              </a:ext>
            </a:extLst>
          </p:cNvPr>
          <p:cNvCxnSpPr>
            <a:cxnSpLocks/>
          </p:cNvCxnSpPr>
          <p:nvPr/>
        </p:nvCxnSpPr>
        <p:spPr>
          <a:xfrm>
            <a:off x="7157232" y="4734511"/>
            <a:ext cx="630396" cy="27804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342A4D0-65C7-2446-9F78-0DE2C3F07360}"/>
              </a:ext>
            </a:extLst>
          </p:cNvPr>
          <p:cNvCxnSpPr>
            <a:cxnSpLocks/>
          </p:cNvCxnSpPr>
          <p:nvPr/>
        </p:nvCxnSpPr>
        <p:spPr>
          <a:xfrm flipV="1">
            <a:off x="7115383" y="5207910"/>
            <a:ext cx="901082" cy="1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D489608-D2FE-8844-B1F8-C5E985A10DA8}"/>
              </a:ext>
            </a:extLst>
          </p:cNvPr>
          <p:cNvCxnSpPr>
            <a:cxnSpLocks/>
          </p:cNvCxnSpPr>
          <p:nvPr/>
        </p:nvCxnSpPr>
        <p:spPr>
          <a:xfrm>
            <a:off x="7061031" y="474716"/>
            <a:ext cx="111299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B538452-B9EB-4A49-8A82-FF93F9E25275}"/>
              </a:ext>
            </a:extLst>
          </p:cNvPr>
          <p:cNvCxnSpPr>
            <a:cxnSpLocks/>
          </p:cNvCxnSpPr>
          <p:nvPr/>
        </p:nvCxnSpPr>
        <p:spPr>
          <a:xfrm>
            <a:off x="7057964" y="770412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9FC0BEE-0F98-A24B-B8A6-FD654BFC46D1}"/>
              </a:ext>
            </a:extLst>
          </p:cNvPr>
          <p:cNvCxnSpPr>
            <a:cxnSpLocks/>
          </p:cNvCxnSpPr>
          <p:nvPr/>
        </p:nvCxnSpPr>
        <p:spPr>
          <a:xfrm>
            <a:off x="7061031" y="1069245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FC8AFC8-1213-E342-9FD3-633E6F538DB1}"/>
              </a:ext>
            </a:extLst>
          </p:cNvPr>
          <p:cNvCxnSpPr>
            <a:cxnSpLocks/>
          </p:cNvCxnSpPr>
          <p:nvPr/>
        </p:nvCxnSpPr>
        <p:spPr>
          <a:xfrm>
            <a:off x="4441776" y="645840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917662C-932C-724E-A721-5D9D25054D87}"/>
              </a:ext>
            </a:extLst>
          </p:cNvPr>
          <p:cNvCxnSpPr>
            <a:cxnSpLocks/>
          </p:cNvCxnSpPr>
          <p:nvPr/>
        </p:nvCxnSpPr>
        <p:spPr>
          <a:xfrm>
            <a:off x="4444843" y="987537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510618" y="3886200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964677" y="3499701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1417163" y="3141483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B633276B-D3E4-5840-A1F5-2A5B2C70E949}"/>
              </a:ext>
            </a:extLst>
          </p:cNvPr>
          <p:cNvCxnSpPr>
            <a:cxnSpLocks/>
          </p:cNvCxnSpPr>
          <p:nvPr/>
        </p:nvCxnSpPr>
        <p:spPr>
          <a:xfrm>
            <a:off x="509047" y="5121113"/>
            <a:ext cx="0" cy="7541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2CED5EF-FE94-514F-9D0F-7AAD16F62C90}"/>
              </a:ext>
            </a:extLst>
          </p:cNvPr>
          <p:cNvCxnSpPr>
            <a:cxnSpLocks/>
          </p:cNvCxnSpPr>
          <p:nvPr/>
        </p:nvCxnSpPr>
        <p:spPr>
          <a:xfrm>
            <a:off x="963106" y="5290796"/>
            <a:ext cx="0" cy="9049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BC3017B-DF9D-A941-B7BF-C37285F36976}"/>
              </a:ext>
            </a:extLst>
          </p:cNvPr>
          <p:cNvCxnSpPr>
            <a:cxnSpLocks/>
          </p:cNvCxnSpPr>
          <p:nvPr/>
        </p:nvCxnSpPr>
        <p:spPr>
          <a:xfrm>
            <a:off x="1415592" y="5177674"/>
            <a:ext cx="0" cy="138574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6F4E3FC-D4D5-F34C-8791-E26325A9E2C7}"/>
              </a:ext>
            </a:extLst>
          </p:cNvPr>
          <p:cNvCxnSpPr>
            <a:cxnSpLocks/>
          </p:cNvCxnSpPr>
          <p:nvPr/>
        </p:nvCxnSpPr>
        <p:spPr>
          <a:xfrm>
            <a:off x="1868078" y="5130540"/>
            <a:ext cx="0" cy="1819373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2102576" y="1907357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1869409" y="1641687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466483-C27F-7B43-89A1-BD4945DA0B62}"/>
              </a:ext>
            </a:extLst>
          </p:cNvPr>
          <p:cNvCxnSpPr/>
          <p:nvPr/>
        </p:nvCxnSpPr>
        <p:spPr>
          <a:xfrm>
            <a:off x="7200204" y="5432371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58BFF40-6208-2542-8EE8-31EA4CBA05A8}"/>
              </a:ext>
            </a:extLst>
          </p:cNvPr>
          <p:cNvCxnSpPr/>
          <p:nvPr/>
        </p:nvCxnSpPr>
        <p:spPr>
          <a:xfrm>
            <a:off x="7272212" y="5576387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2062445" y="645840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2065512" y="987537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408" y="2043161"/>
            <a:ext cx="2717800" cy="490220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7C8C1EB2-1CFF-124D-8608-ED597896AA0F}"/>
              </a:ext>
            </a:extLst>
          </p:cNvPr>
          <p:cNvGrpSpPr/>
          <p:nvPr/>
        </p:nvGrpSpPr>
        <p:grpSpPr>
          <a:xfrm>
            <a:off x="5325957" y="4496267"/>
            <a:ext cx="4389655" cy="1226282"/>
            <a:chOff x="5339749" y="1534094"/>
            <a:chExt cx="4389655" cy="122628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FD89F79-0476-6C4A-AD4D-9ACD0A2C51AD}"/>
                </a:ext>
              </a:extLst>
            </p:cNvPr>
            <p:cNvGrpSpPr/>
            <p:nvPr/>
          </p:nvGrpSpPr>
          <p:grpSpPr>
            <a:xfrm>
              <a:off x="7738044" y="1534094"/>
              <a:ext cx="1991360" cy="1226282"/>
              <a:chOff x="7754219" y="1002096"/>
              <a:chExt cx="1991360" cy="1226282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62924C1A-693A-8F4A-8648-50FA3BF32BF9}"/>
                  </a:ext>
                </a:extLst>
              </p:cNvPr>
              <p:cNvSpPr/>
              <p:nvPr/>
            </p:nvSpPr>
            <p:spPr>
              <a:xfrm>
                <a:off x="7756358" y="100209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Receiver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77BB1DE-F2F4-E74D-9CE1-FCEF7E903963}"/>
                  </a:ext>
                </a:extLst>
              </p:cNvPr>
              <p:cNvSpPr txBox="1"/>
              <p:nvPr/>
            </p:nvSpPr>
            <p:spPr>
              <a:xfrm>
                <a:off x="7754219" y="1028049"/>
                <a:ext cx="7315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Ch1</a:t>
                </a:r>
              </a:p>
              <a:p>
                <a:r>
                  <a:rPr lang="en-US" sz="1200" dirty="0"/>
                  <a:t>Ch2</a:t>
                </a:r>
              </a:p>
              <a:p>
                <a:r>
                  <a:rPr lang="en-US" sz="1200" dirty="0"/>
                  <a:t>Ch3</a:t>
                </a:r>
              </a:p>
              <a:p>
                <a:r>
                  <a:rPr lang="en-US" sz="1200" dirty="0"/>
                  <a:t>Ch4</a:t>
                </a:r>
              </a:p>
              <a:p>
                <a:r>
                  <a:rPr lang="en-US" sz="1200" dirty="0"/>
                  <a:t>+</a:t>
                </a:r>
              </a:p>
              <a:p>
                <a:r>
                  <a:rPr lang="en-US" sz="1200" dirty="0"/>
                  <a:t>-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54D9CBA-3531-A84D-A2EF-6A73656AC5F0}"/>
                </a:ext>
              </a:extLst>
            </p:cNvPr>
            <p:cNvGrpSpPr/>
            <p:nvPr/>
          </p:nvGrpSpPr>
          <p:grpSpPr>
            <a:xfrm>
              <a:off x="5339749" y="1534094"/>
              <a:ext cx="1989221" cy="1224393"/>
              <a:chOff x="5114758" y="981776"/>
              <a:chExt cx="1989221" cy="1224393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BC9103B-E898-C14F-9CFC-A7866FC9D5A6}"/>
                  </a:ext>
                </a:extLst>
              </p:cNvPr>
              <p:cNvSpPr/>
              <p:nvPr/>
            </p:nvSpPr>
            <p:spPr>
              <a:xfrm>
                <a:off x="5114758" y="981776"/>
                <a:ext cx="1989221" cy="116198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/>
                  <a:t>PPM</a:t>
                </a:r>
              </a:p>
              <a:p>
                <a:pPr algn="ctr"/>
                <a:r>
                  <a:rPr lang="en-US" sz="1600" b="1" dirty="0"/>
                  <a:t>Encoder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2EA8E6B-8FA9-6848-A981-3772583CB92E}"/>
                  </a:ext>
                </a:extLst>
              </p:cNvPr>
              <p:cNvSpPr txBox="1"/>
              <p:nvPr/>
            </p:nvSpPr>
            <p:spPr>
              <a:xfrm>
                <a:off x="6441440" y="1005840"/>
                <a:ext cx="6604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/>
                  <a:t>Ch1</a:t>
                </a:r>
              </a:p>
              <a:p>
                <a:pPr algn="r"/>
                <a:r>
                  <a:rPr lang="en-US" sz="1200" dirty="0"/>
                  <a:t>Ch2</a:t>
                </a:r>
              </a:p>
              <a:p>
                <a:pPr algn="r"/>
                <a:r>
                  <a:rPr lang="en-US" sz="1200" dirty="0"/>
                  <a:t>Ch3</a:t>
                </a:r>
              </a:p>
              <a:p>
                <a:pPr algn="r"/>
                <a:r>
                  <a:rPr lang="en-US" sz="1200" dirty="0"/>
                  <a:t>Ch4</a:t>
                </a:r>
              </a:p>
              <a:p>
                <a:pPr algn="r"/>
                <a:r>
                  <a:rPr lang="en-US" sz="1200" dirty="0"/>
                  <a:t>+</a:t>
                </a:r>
              </a:p>
              <a:p>
                <a:pPr algn="r"/>
                <a:r>
                  <a:rPr lang="en-US" sz="1200" dirty="0"/>
                  <a:t>-</a:t>
                </a:r>
              </a:p>
            </p:txBody>
          </p: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5313054" y="272657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5295906" y="6238440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174324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170986" y="4314290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2862902" y="1210679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3084495" y="1210679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2508920" y="212824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 1 &amp;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2392883" y="1615412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3981692" y="3307566"/>
            <a:ext cx="1331363" cy="1048580"/>
          </a:xfrm>
          <a:prstGeom prst="bentConnector3">
            <a:avLst>
              <a:gd name="adj1" fmla="val 89992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B8E8AF62-A93D-854F-A060-6B4E336B8B96}"/>
              </a:ext>
            </a:extLst>
          </p:cNvPr>
          <p:cNvCxnSpPr>
            <a:cxnSpLocks/>
            <a:stCxn id="22" idx="1"/>
            <a:endCxn id="57" idx="3"/>
          </p:cNvCxnSpPr>
          <p:nvPr/>
        </p:nvCxnSpPr>
        <p:spPr>
          <a:xfrm rot="10800000" flipV="1">
            <a:off x="3680751" y="5077258"/>
            <a:ext cx="1645207" cy="614055"/>
          </a:xfrm>
          <a:prstGeom prst="bentConnector3">
            <a:avLst>
              <a:gd name="adj1" fmla="val 90805"/>
            </a:avLst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3373016" y="4218957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2E92203-BB46-2547-AA46-83A65D63D999}"/>
              </a:ext>
            </a:extLst>
          </p:cNvPr>
          <p:cNvSpPr/>
          <p:nvPr/>
        </p:nvSpPr>
        <p:spPr>
          <a:xfrm>
            <a:off x="3282348" y="5581354"/>
            <a:ext cx="398402" cy="219920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3932458" y="5568994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4815068" y="5683778"/>
            <a:ext cx="480839" cy="1135655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2670819" y="6416659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2160207" y="4895282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1853414" y="1667853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2074072" y="1933581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179110" y="4310407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171255" y="5207525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AE4747A-5517-D04A-BC26-5158D21A74DA}"/>
              </a:ext>
            </a:extLst>
          </p:cNvPr>
          <p:cNvSpPr txBox="1"/>
          <p:nvPr/>
        </p:nvSpPr>
        <p:spPr>
          <a:xfrm>
            <a:off x="188537" y="5894110"/>
            <a:ext cx="659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Aileron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C459777-1A74-7C45-AAF0-5B9F605C30A8}"/>
              </a:ext>
            </a:extLst>
          </p:cNvPr>
          <p:cNvSpPr/>
          <p:nvPr/>
        </p:nvSpPr>
        <p:spPr>
          <a:xfrm>
            <a:off x="619810" y="6207800"/>
            <a:ext cx="6999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Elevator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20F8CCA-166E-934D-9BBA-40C40854D786}"/>
              </a:ext>
            </a:extLst>
          </p:cNvPr>
          <p:cNvSpPr/>
          <p:nvPr/>
        </p:nvSpPr>
        <p:spPr>
          <a:xfrm>
            <a:off x="1073869" y="6577019"/>
            <a:ext cx="6983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Throttle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845C3A2-5640-7240-AC73-5CBBC64D9209}"/>
              </a:ext>
            </a:extLst>
          </p:cNvPr>
          <p:cNvSpPr/>
          <p:nvPr/>
        </p:nvSpPr>
        <p:spPr>
          <a:xfrm>
            <a:off x="1564062" y="6964549"/>
            <a:ext cx="6418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/>
              <a:t>Rudder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235671" y="3444709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641024" y="3040929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1113935" y="2674858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DC4B625-30E3-514C-86D3-F3B774A273C7}"/>
              </a:ext>
            </a:extLst>
          </p:cNvPr>
          <p:cNvSpPr/>
          <p:nvPr/>
        </p:nvSpPr>
        <p:spPr>
          <a:xfrm>
            <a:off x="5323818" y="208061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Transmitter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2DC1D16-61AD-9A41-9433-3A1542F6F062}"/>
              </a:ext>
            </a:extLst>
          </p:cNvPr>
          <p:cNvSpPr/>
          <p:nvPr/>
        </p:nvSpPr>
        <p:spPr>
          <a:xfrm>
            <a:off x="7726391" y="208060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Camera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D280A7B-AC1E-3F47-AEF6-36C74FABD779}"/>
              </a:ext>
            </a:extLst>
          </p:cNvPr>
          <p:cNvSpPr txBox="1"/>
          <p:nvPr/>
        </p:nvSpPr>
        <p:spPr>
          <a:xfrm>
            <a:off x="4498141" y="613442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</p:spTree>
    <p:extLst>
      <p:ext uri="{BB962C8B-B14F-4D97-AF65-F5344CB8AC3E}">
        <p14:creationId xmlns:p14="http://schemas.microsoft.com/office/powerpoint/2010/main" val="648196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52D403-6CB7-CA4E-AC27-E2CA0C2D26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22" t="1665" b="2161"/>
          <a:stretch/>
        </p:blipFill>
        <p:spPr>
          <a:xfrm>
            <a:off x="217357" y="258580"/>
            <a:ext cx="9623685" cy="725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2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D489608-D2FE-8844-B1F8-C5E985A10DA8}"/>
              </a:ext>
            </a:extLst>
          </p:cNvPr>
          <p:cNvCxnSpPr>
            <a:cxnSpLocks/>
          </p:cNvCxnSpPr>
          <p:nvPr/>
        </p:nvCxnSpPr>
        <p:spPr>
          <a:xfrm>
            <a:off x="7200516" y="846675"/>
            <a:ext cx="1112995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AB538452-B9EB-4A49-8A82-FF93F9E25275}"/>
              </a:ext>
            </a:extLst>
          </p:cNvPr>
          <p:cNvCxnSpPr>
            <a:cxnSpLocks/>
          </p:cNvCxnSpPr>
          <p:nvPr/>
        </p:nvCxnSpPr>
        <p:spPr>
          <a:xfrm>
            <a:off x="7197449" y="1142371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9FC0BEE-0F98-A24B-B8A6-FD654BFC46D1}"/>
              </a:ext>
            </a:extLst>
          </p:cNvPr>
          <p:cNvCxnSpPr>
            <a:cxnSpLocks/>
          </p:cNvCxnSpPr>
          <p:nvPr/>
        </p:nvCxnSpPr>
        <p:spPr>
          <a:xfrm>
            <a:off x="7200516" y="1441204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9FC8AFC8-1213-E342-9FD3-633E6F538DB1}"/>
              </a:ext>
            </a:extLst>
          </p:cNvPr>
          <p:cNvCxnSpPr>
            <a:cxnSpLocks/>
          </p:cNvCxnSpPr>
          <p:nvPr/>
        </p:nvCxnSpPr>
        <p:spPr>
          <a:xfrm>
            <a:off x="4581261" y="1017799"/>
            <a:ext cx="1116062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917662C-932C-724E-A721-5D9D25054D87}"/>
              </a:ext>
            </a:extLst>
          </p:cNvPr>
          <p:cNvCxnSpPr>
            <a:cxnSpLocks/>
          </p:cNvCxnSpPr>
          <p:nvPr/>
        </p:nvCxnSpPr>
        <p:spPr>
          <a:xfrm>
            <a:off x="4584328" y="1359496"/>
            <a:ext cx="111299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650103" y="4258159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1104162" y="3871660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1556648" y="3513442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2242061" y="2279316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2008894" y="2013646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2201930" y="1017799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2204997" y="1359496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893" y="2415120"/>
            <a:ext cx="2717800" cy="49022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5452539" y="309853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5452538" y="6055737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313809" y="58478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310471" y="4686249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3002387" y="1582638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3223980" y="1582638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2648405" y="58478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 1 &amp;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2532368" y="1987371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4121177" y="3679525"/>
            <a:ext cx="1331363" cy="1048580"/>
          </a:xfrm>
          <a:prstGeom prst="bentConnector3">
            <a:avLst>
              <a:gd name="adj1" fmla="val 89992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3512501" y="4590916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4071943" y="5940953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4954552" y="6055737"/>
            <a:ext cx="497986" cy="580993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2810304" y="6788618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2299692" y="5267241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1992899" y="2039812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2213557" y="2305540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318595" y="4682366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310740" y="5579484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375156" y="3816668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780509" y="3412888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1253420" y="3046817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DC4B625-30E3-514C-86D3-F3B774A273C7}"/>
              </a:ext>
            </a:extLst>
          </p:cNvPr>
          <p:cNvSpPr/>
          <p:nvPr/>
        </p:nvSpPr>
        <p:spPr>
          <a:xfrm>
            <a:off x="5463303" y="580020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Transmitter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2DC1D16-61AD-9A41-9433-3A1542F6F062}"/>
              </a:ext>
            </a:extLst>
          </p:cNvPr>
          <p:cNvSpPr/>
          <p:nvPr/>
        </p:nvSpPr>
        <p:spPr>
          <a:xfrm>
            <a:off x="7865876" y="580019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FPV</a:t>
            </a:r>
          </a:p>
          <a:p>
            <a:pPr algn="ctr"/>
            <a:r>
              <a:rPr lang="en-US" sz="1600" b="1" dirty="0"/>
              <a:t>Camera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D280A7B-AC1E-3F47-AEF6-36C74FABD779}"/>
              </a:ext>
            </a:extLst>
          </p:cNvPr>
          <p:cNvSpPr txBox="1"/>
          <p:nvPr/>
        </p:nvSpPr>
        <p:spPr>
          <a:xfrm>
            <a:off x="4637626" y="985401"/>
            <a:ext cx="82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11.1 V</a:t>
            </a:r>
          </a:p>
        </p:txBody>
      </p:sp>
    </p:spTree>
    <p:extLst>
      <p:ext uri="{BB962C8B-B14F-4D97-AF65-F5344CB8AC3E}">
        <p14:creationId xmlns:p14="http://schemas.microsoft.com/office/powerpoint/2010/main" val="2415453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87ED33-4A59-EA4F-8790-DDFB0A182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07" y="496430"/>
            <a:ext cx="9039385" cy="6779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98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77F64CF-8961-1944-93A6-BCE050FF38AE}"/>
              </a:ext>
            </a:extLst>
          </p:cNvPr>
          <p:cNvCxnSpPr>
            <a:cxnSpLocks/>
          </p:cNvCxnSpPr>
          <p:nvPr/>
        </p:nvCxnSpPr>
        <p:spPr>
          <a:xfrm>
            <a:off x="1797510" y="3976832"/>
            <a:ext cx="0" cy="73686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4E828939-187D-C54A-B11F-7FFB368AF6B0}"/>
              </a:ext>
            </a:extLst>
          </p:cNvPr>
          <p:cNvCxnSpPr>
            <a:cxnSpLocks/>
          </p:cNvCxnSpPr>
          <p:nvPr/>
        </p:nvCxnSpPr>
        <p:spPr>
          <a:xfrm>
            <a:off x="2251569" y="3590333"/>
            <a:ext cx="0" cy="143444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841951F8-4C18-8C48-9474-185F252B72F5}"/>
              </a:ext>
            </a:extLst>
          </p:cNvPr>
          <p:cNvCxnSpPr>
            <a:cxnSpLocks/>
          </p:cNvCxnSpPr>
          <p:nvPr/>
        </p:nvCxnSpPr>
        <p:spPr>
          <a:xfrm>
            <a:off x="2704055" y="3232115"/>
            <a:ext cx="0" cy="2169738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2137983-6B96-2642-B236-B01ED24BADAA}"/>
              </a:ext>
            </a:extLst>
          </p:cNvPr>
          <p:cNvCxnSpPr>
            <a:cxnSpLocks/>
          </p:cNvCxnSpPr>
          <p:nvPr/>
        </p:nvCxnSpPr>
        <p:spPr>
          <a:xfrm>
            <a:off x="3389468" y="1997989"/>
            <a:ext cx="0" cy="245797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AB181714-5283-3242-B9FD-B29E4EB9F8CE}"/>
              </a:ext>
            </a:extLst>
          </p:cNvPr>
          <p:cNvCxnSpPr>
            <a:cxnSpLocks/>
          </p:cNvCxnSpPr>
          <p:nvPr/>
        </p:nvCxnSpPr>
        <p:spPr>
          <a:xfrm>
            <a:off x="3156301" y="1732319"/>
            <a:ext cx="0" cy="274679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7A28F45-FA6A-204A-8B79-AEB292CA2D68}"/>
              </a:ext>
            </a:extLst>
          </p:cNvPr>
          <p:cNvCxnSpPr/>
          <p:nvPr/>
        </p:nvCxnSpPr>
        <p:spPr>
          <a:xfrm>
            <a:off x="3349337" y="738829"/>
            <a:ext cx="58742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2CFA75-AF6F-C24A-B505-9C6C2EF7331A}"/>
              </a:ext>
            </a:extLst>
          </p:cNvPr>
          <p:cNvCxnSpPr/>
          <p:nvPr/>
        </p:nvCxnSpPr>
        <p:spPr>
          <a:xfrm>
            <a:off x="3352404" y="1080526"/>
            <a:ext cx="5874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B6D199F-FD74-C34B-8C0E-5F2EB5B39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300" y="2133793"/>
            <a:ext cx="2717800" cy="49022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DE2D45A-CB51-2C45-9907-F9E9C3F0AEC4}"/>
              </a:ext>
            </a:extLst>
          </p:cNvPr>
          <p:cNvSpPr/>
          <p:nvPr/>
        </p:nvSpPr>
        <p:spPr>
          <a:xfrm>
            <a:off x="6546616" y="2645985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4C29B5-F686-D44E-BE1F-9945ED3647A1}"/>
              </a:ext>
            </a:extLst>
          </p:cNvPr>
          <p:cNvSpPr/>
          <p:nvPr/>
        </p:nvSpPr>
        <p:spPr>
          <a:xfrm>
            <a:off x="6582798" y="6329072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GPS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EA04-1062-3C44-A042-9B209FBCBC8C}"/>
              </a:ext>
            </a:extLst>
          </p:cNvPr>
          <p:cNvSpPr/>
          <p:nvPr/>
        </p:nvSpPr>
        <p:spPr>
          <a:xfrm>
            <a:off x="1461216" y="3058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3s LiPo</a:t>
            </a:r>
          </a:p>
          <a:p>
            <a:pPr algn="ctr"/>
            <a:r>
              <a:rPr lang="en-US" sz="1600" b="1" dirty="0"/>
              <a:t>Battery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70D851-1759-734F-8C69-3190333E113F}"/>
              </a:ext>
            </a:extLst>
          </p:cNvPr>
          <p:cNvSpPr/>
          <p:nvPr/>
        </p:nvSpPr>
        <p:spPr>
          <a:xfrm>
            <a:off x="1457878" y="4404922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PWM</a:t>
            </a:r>
          </a:p>
          <a:p>
            <a:pPr algn="ctr"/>
            <a:r>
              <a:rPr lang="en-US" sz="1600" b="1" dirty="0"/>
              <a:t>Out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D8C928D-C281-2944-9590-322232220A3A}"/>
              </a:ext>
            </a:extLst>
          </p:cNvPr>
          <p:cNvCxnSpPr>
            <a:cxnSpLocks/>
          </p:cNvCxnSpPr>
          <p:nvPr/>
        </p:nvCxnSpPr>
        <p:spPr>
          <a:xfrm>
            <a:off x="4149794" y="1301311"/>
            <a:ext cx="1" cy="12197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B24A172-5BA2-E54D-9F21-8D304AA2C3D7}"/>
              </a:ext>
            </a:extLst>
          </p:cNvPr>
          <p:cNvCxnSpPr>
            <a:cxnSpLocks/>
          </p:cNvCxnSpPr>
          <p:nvPr/>
        </p:nvCxnSpPr>
        <p:spPr>
          <a:xfrm>
            <a:off x="4371387" y="1301311"/>
            <a:ext cx="0" cy="121975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995BF20-6812-FE4A-B830-64C93D3E97F1}"/>
              </a:ext>
            </a:extLst>
          </p:cNvPr>
          <p:cNvSpPr/>
          <p:nvPr/>
        </p:nvSpPr>
        <p:spPr>
          <a:xfrm>
            <a:off x="3795812" y="305813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Voltage</a:t>
            </a:r>
          </a:p>
          <a:p>
            <a:pPr algn="ctr"/>
            <a:r>
              <a:rPr lang="en-US" sz="1600" b="1" dirty="0"/>
              <a:t>Regulator 1 &amp;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9AA5DE-2AF1-274B-978D-3B04CC746ADB}"/>
              </a:ext>
            </a:extLst>
          </p:cNvPr>
          <p:cNvSpPr txBox="1"/>
          <p:nvPr/>
        </p:nvSpPr>
        <p:spPr>
          <a:xfrm>
            <a:off x="3679775" y="1706044"/>
            <a:ext cx="528304" cy="37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428178D-C16E-3244-8D2A-BBAED77D23C6}"/>
              </a:ext>
            </a:extLst>
          </p:cNvPr>
          <p:cNvCxnSpPr>
            <a:cxnSpLocks/>
            <a:stCxn id="19" idx="1"/>
            <a:endCxn id="56" idx="3"/>
          </p:cNvCxnSpPr>
          <p:nvPr/>
        </p:nvCxnSpPr>
        <p:spPr>
          <a:xfrm rot="10800000" flipV="1">
            <a:off x="5268584" y="3226976"/>
            <a:ext cx="1278033" cy="1219801"/>
          </a:xfrm>
          <a:prstGeom prst="bentConnector3">
            <a:avLst>
              <a:gd name="adj1" fmla="val 90018"/>
            </a:avLst>
          </a:prstGeom>
          <a:ln w="5715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5CED2964-733C-034F-BBC0-5EEE23780F1C}"/>
              </a:ext>
            </a:extLst>
          </p:cNvPr>
          <p:cNvSpPr/>
          <p:nvPr/>
        </p:nvSpPr>
        <p:spPr>
          <a:xfrm>
            <a:off x="4659908" y="4309589"/>
            <a:ext cx="608675" cy="274377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9036F2E-463B-B842-AD68-2B574E62BCC8}"/>
              </a:ext>
            </a:extLst>
          </p:cNvPr>
          <p:cNvSpPr/>
          <p:nvPr/>
        </p:nvSpPr>
        <p:spPr>
          <a:xfrm>
            <a:off x="5219350" y="5659626"/>
            <a:ext cx="882609" cy="22956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1D9D2B-DABA-8644-901B-49C6AA3F914A}"/>
              </a:ext>
            </a:extLst>
          </p:cNvPr>
          <p:cNvCxnSpPr>
            <a:cxnSpLocks/>
            <a:stCxn id="21" idx="1"/>
            <a:endCxn id="58" idx="3"/>
          </p:cNvCxnSpPr>
          <p:nvPr/>
        </p:nvCxnSpPr>
        <p:spPr>
          <a:xfrm rot="10800000">
            <a:off x="6101960" y="5774410"/>
            <a:ext cx="480839" cy="1135655"/>
          </a:xfrm>
          <a:prstGeom prst="bentConnector3">
            <a:avLst>
              <a:gd name="adj1" fmla="val 50000"/>
            </a:avLst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F46E374-4866-1C46-8977-056BDB290809}"/>
              </a:ext>
            </a:extLst>
          </p:cNvPr>
          <p:cNvSpPr/>
          <p:nvPr/>
        </p:nvSpPr>
        <p:spPr>
          <a:xfrm>
            <a:off x="3957711" y="6507291"/>
            <a:ext cx="894184" cy="22956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35127FC7-1230-2947-B93A-A097A0CDD12B}"/>
              </a:ext>
            </a:extLst>
          </p:cNvPr>
          <p:cNvCxnSpPr>
            <a:cxnSpLocks/>
            <a:stCxn id="66" idx="1"/>
            <a:endCxn id="27" idx="3"/>
          </p:cNvCxnSpPr>
          <p:nvPr/>
        </p:nvCxnSpPr>
        <p:spPr>
          <a:xfrm rot="10800000">
            <a:off x="3447099" y="4985914"/>
            <a:ext cx="510612" cy="1636160"/>
          </a:xfrm>
          <a:prstGeom prst="bentConnector3">
            <a:avLst>
              <a:gd name="adj1" fmla="val 56800"/>
            </a:avLst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05B1870-0C54-3C42-93A2-4407074E4B34}"/>
              </a:ext>
            </a:extLst>
          </p:cNvPr>
          <p:cNvCxnSpPr>
            <a:cxnSpLocks/>
          </p:cNvCxnSpPr>
          <p:nvPr/>
        </p:nvCxnSpPr>
        <p:spPr>
          <a:xfrm flipH="1">
            <a:off x="3140306" y="1758485"/>
            <a:ext cx="101678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E9A4A4E-9A9A-7043-BF72-7155FF5CF3C8}"/>
              </a:ext>
            </a:extLst>
          </p:cNvPr>
          <p:cNvCxnSpPr>
            <a:cxnSpLocks/>
          </p:cNvCxnSpPr>
          <p:nvPr/>
        </p:nvCxnSpPr>
        <p:spPr>
          <a:xfrm flipH="1">
            <a:off x="3360964" y="2024213"/>
            <a:ext cx="10371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8F8CE796-8F22-7241-A9E5-1C782A176A30}"/>
              </a:ext>
            </a:extLst>
          </p:cNvPr>
          <p:cNvSpPr txBox="1"/>
          <p:nvPr/>
        </p:nvSpPr>
        <p:spPr>
          <a:xfrm>
            <a:off x="1466002" y="4401039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Ch8	Ch7	Ch6	Ch5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39F264F-3245-F04B-80A5-3683976178D6}"/>
              </a:ext>
            </a:extLst>
          </p:cNvPr>
          <p:cNvSpPr txBox="1"/>
          <p:nvPr/>
        </p:nvSpPr>
        <p:spPr>
          <a:xfrm>
            <a:off x="1458147" y="5298157"/>
            <a:ext cx="198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Ch1	Ch2	Ch3	Ch4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886C1AC-C785-7048-804A-CB0780F2C9C5}"/>
              </a:ext>
            </a:extLst>
          </p:cNvPr>
          <p:cNvSpPr txBox="1"/>
          <p:nvPr/>
        </p:nvSpPr>
        <p:spPr>
          <a:xfrm>
            <a:off x="1522563" y="3535341"/>
            <a:ext cx="537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CDA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38BABE3-AB5A-AF4C-BFC3-B4B7EEAAE569}"/>
              </a:ext>
            </a:extLst>
          </p:cNvPr>
          <p:cNvSpPr txBox="1"/>
          <p:nvPr/>
        </p:nvSpPr>
        <p:spPr>
          <a:xfrm>
            <a:off x="1927916" y="3131561"/>
            <a:ext cx="6410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Habitat</a:t>
            </a:r>
          </a:p>
          <a:p>
            <a:pPr algn="ctr"/>
            <a:r>
              <a:rPr lang="en-CA" sz="1200" dirty="0"/>
              <a:t>Servo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FDEFABF-D51C-A344-A2EB-B1B48E21B208}"/>
              </a:ext>
            </a:extLst>
          </p:cNvPr>
          <p:cNvSpPr txBox="1"/>
          <p:nvPr/>
        </p:nvSpPr>
        <p:spPr>
          <a:xfrm>
            <a:off x="2400827" y="2765490"/>
            <a:ext cx="58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/>
              <a:t>Water</a:t>
            </a:r>
          </a:p>
          <a:p>
            <a:pPr algn="ctr"/>
            <a:r>
              <a:rPr lang="en-CA" sz="1200" dirty="0"/>
              <a:t>Servo</a:t>
            </a:r>
          </a:p>
        </p:txBody>
      </p:sp>
    </p:spTree>
    <p:extLst>
      <p:ext uri="{BB962C8B-B14F-4D97-AF65-F5344CB8AC3E}">
        <p14:creationId xmlns:p14="http://schemas.microsoft.com/office/powerpoint/2010/main" val="3749646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689574-D985-E543-B1E8-E49AB74EB3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40"/>
          <a:stretch/>
        </p:blipFill>
        <p:spPr>
          <a:xfrm>
            <a:off x="846944" y="114300"/>
            <a:ext cx="8364511" cy="75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036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8D31475-A3B2-AD4B-A054-614357EB5B19}"/>
              </a:ext>
            </a:extLst>
          </p:cNvPr>
          <p:cNvCxnSpPr>
            <a:cxnSpLocks/>
          </p:cNvCxnSpPr>
          <p:nvPr/>
        </p:nvCxnSpPr>
        <p:spPr>
          <a:xfrm flipV="1">
            <a:off x="8444841" y="4114120"/>
            <a:ext cx="0" cy="1102886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3C7CC79C-09E6-8842-AA3D-EE0B773BB8E3}"/>
              </a:ext>
            </a:extLst>
          </p:cNvPr>
          <p:cNvSpPr/>
          <p:nvPr/>
        </p:nvSpPr>
        <p:spPr>
          <a:xfrm>
            <a:off x="7200787" y="1826758"/>
            <a:ext cx="2423216" cy="24232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Laptop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78B49D-CC80-914A-AAF5-FD6EFC35FD66}"/>
              </a:ext>
            </a:extLst>
          </p:cNvPr>
          <p:cNvSpPr/>
          <p:nvPr/>
        </p:nvSpPr>
        <p:spPr>
          <a:xfrm>
            <a:off x="7417784" y="4830966"/>
            <a:ext cx="1989221" cy="11619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Telemetry</a:t>
            </a:r>
          </a:p>
          <a:p>
            <a:pPr algn="ctr"/>
            <a:r>
              <a:rPr lang="en-US" sz="1600" b="1" dirty="0"/>
              <a:t>Radio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AE29EC-AA74-6147-B1BD-DC5FA224A2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94" t="4121" r="10077" b="6394"/>
          <a:stretch/>
        </p:blipFill>
        <p:spPr>
          <a:xfrm>
            <a:off x="423518" y="738269"/>
            <a:ext cx="6372239" cy="629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32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184</Words>
  <Application>Microsoft Office PowerPoint</Application>
  <PresentationFormat>Custom</PresentationFormat>
  <Paragraphs>147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Mark Sherstan</cp:lastModifiedBy>
  <cp:revision>9</cp:revision>
  <dcterms:created xsi:type="dcterms:W3CDTF">2019-01-10T21:42:47Z</dcterms:created>
  <dcterms:modified xsi:type="dcterms:W3CDTF">2019-01-11T05:14:05Z</dcterms:modified>
</cp:coreProperties>
</file>